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4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F6AC12-A9E6-4E44-867D-30670EE9FC35}" type="datetimeFigureOut">
              <a:rPr lang="nl-NL" smtClean="0"/>
              <a:t>10-5-2019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818A7-36E6-4D12-A9BD-80BE94563DB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925226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F6AC12-A9E6-4E44-867D-30670EE9FC35}" type="datetimeFigureOut">
              <a:rPr lang="nl-NL" smtClean="0"/>
              <a:t>10-5-2019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818A7-36E6-4D12-A9BD-80BE94563DB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054943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F6AC12-A9E6-4E44-867D-30670EE9FC35}" type="datetimeFigureOut">
              <a:rPr lang="nl-NL" smtClean="0"/>
              <a:t>10-5-2019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818A7-36E6-4D12-A9BD-80BE94563DBD}" type="slidenum">
              <a:rPr lang="nl-NL" smtClean="0"/>
              <a:t>‹nr.›</a:t>
            </a:fld>
            <a:endParaRPr lang="nl-NL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811741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F6AC12-A9E6-4E44-867D-30670EE9FC35}" type="datetimeFigureOut">
              <a:rPr lang="nl-NL" smtClean="0"/>
              <a:t>10-5-2019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818A7-36E6-4D12-A9BD-80BE94563DB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7323749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ferte 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F6AC12-A9E6-4E44-867D-30670EE9FC35}" type="datetimeFigureOut">
              <a:rPr lang="nl-NL" smtClean="0"/>
              <a:t>10-5-2019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818A7-36E6-4D12-A9BD-80BE94563DBD}" type="slidenum">
              <a:rPr lang="nl-NL" smtClean="0"/>
              <a:t>‹nr.›</a:t>
            </a:fld>
            <a:endParaRPr lang="nl-NL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8514274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ar of onwa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F6AC12-A9E6-4E44-867D-30670EE9FC35}" type="datetimeFigureOut">
              <a:rPr lang="nl-NL" smtClean="0"/>
              <a:t>10-5-2019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818A7-36E6-4D12-A9BD-80BE94563DB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6558213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F6AC12-A9E6-4E44-867D-30670EE9FC35}" type="datetimeFigureOut">
              <a:rPr lang="nl-NL" smtClean="0"/>
              <a:t>10-5-2019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818A7-36E6-4D12-A9BD-80BE94563DB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1751931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F6AC12-A9E6-4E44-867D-30670EE9FC35}" type="datetimeFigureOut">
              <a:rPr lang="nl-NL" smtClean="0"/>
              <a:t>10-5-2019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818A7-36E6-4D12-A9BD-80BE94563DB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954524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F6AC12-A9E6-4E44-867D-30670EE9FC35}" type="datetimeFigureOut">
              <a:rPr lang="nl-NL" smtClean="0"/>
              <a:t>10-5-2019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818A7-36E6-4D12-A9BD-80BE94563DB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374572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F6AC12-A9E6-4E44-867D-30670EE9FC35}" type="datetimeFigureOut">
              <a:rPr lang="nl-NL" smtClean="0"/>
              <a:t>10-5-2019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818A7-36E6-4D12-A9BD-80BE94563DB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034274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F6AC12-A9E6-4E44-867D-30670EE9FC35}" type="datetimeFigureOut">
              <a:rPr lang="nl-NL" smtClean="0"/>
              <a:t>10-5-2019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818A7-36E6-4D12-A9BD-80BE94563DB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093601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F6AC12-A9E6-4E44-867D-30670EE9FC35}" type="datetimeFigureOut">
              <a:rPr lang="nl-NL" smtClean="0"/>
              <a:t>10-5-2019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818A7-36E6-4D12-A9BD-80BE94563DB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460313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F6AC12-A9E6-4E44-867D-30670EE9FC35}" type="datetimeFigureOut">
              <a:rPr lang="nl-NL" smtClean="0"/>
              <a:t>10-5-2019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818A7-36E6-4D12-A9BD-80BE94563DB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448052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F6AC12-A9E6-4E44-867D-30670EE9FC35}" type="datetimeFigureOut">
              <a:rPr lang="nl-NL" smtClean="0"/>
              <a:t>10-5-2019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818A7-36E6-4D12-A9BD-80BE94563DB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40685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F6AC12-A9E6-4E44-867D-30670EE9FC35}" type="datetimeFigureOut">
              <a:rPr lang="nl-NL" smtClean="0"/>
              <a:t>10-5-2019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818A7-36E6-4D12-A9BD-80BE94563DB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342243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F6AC12-A9E6-4E44-867D-30670EE9FC35}" type="datetimeFigureOut">
              <a:rPr lang="nl-NL" smtClean="0"/>
              <a:t>10-5-2019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818A7-36E6-4D12-A9BD-80BE94563DB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114484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F6AC12-A9E6-4E44-867D-30670EE9FC35}" type="datetimeFigureOut">
              <a:rPr lang="nl-NL" smtClean="0"/>
              <a:t>10-5-2019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D9818A7-36E6-4D12-A9BD-80BE94563DB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336331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  <p:sldLayoutId id="2147483706" r:id="rId12"/>
    <p:sldLayoutId id="2147483707" r:id="rId13"/>
    <p:sldLayoutId id="2147483708" r:id="rId14"/>
    <p:sldLayoutId id="2147483709" r:id="rId15"/>
    <p:sldLayoutId id="2147483710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972DB08-C4DD-4A1A-A2B9-4F7DF8B6F0A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sz="8000" dirty="0"/>
              <a:t>Vitamine E </a:t>
            </a:r>
          </a:p>
        </p:txBody>
      </p:sp>
    </p:spTree>
    <p:extLst>
      <p:ext uri="{BB962C8B-B14F-4D97-AF65-F5344CB8AC3E}">
        <p14:creationId xmlns:p14="http://schemas.microsoft.com/office/powerpoint/2010/main" val="18749472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197DE5E-C7F3-45C5-BBDA-A5D3E4842A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6000" dirty="0"/>
              <a:t>omschrijving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792D174-563D-4727-ADEC-E071F07A01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sz="2800" dirty="0"/>
              <a:t>Het is een vet oplosbare vitamine</a:t>
            </a:r>
          </a:p>
          <a:p>
            <a:r>
              <a:rPr lang="nl-NL" sz="2800" dirty="0"/>
              <a:t>Het speelt een rol bij het regelen van de stofwisseling in de cellen van ons lichaam.</a:t>
            </a:r>
          </a:p>
          <a:p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0026649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B9A5417-2582-4949-BB31-AF376BE680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Functie in het lichaam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5ADDEB7-4665-4FD9-9456-CB7DC80393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Belangrijk voor het beschermen van cellen, celwand, bloedbaan en weefsel</a:t>
            </a:r>
          </a:p>
          <a:p>
            <a:r>
              <a:rPr lang="nl-NL" dirty="0"/>
              <a:t>Het speelt ook een rol bij de regeling van stofwisseling in de cellen.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6764365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F919DFD-4CDB-4B78-82CE-AEA53F79D0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Tekort, teveel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49BC43B-6A62-423F-A286-9BB2B4F114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nl-NL" dirty="0"/>
              <a:t>Tekort</a:t>
            </a:r>
          </a:p>
          <a:p>
            <a:pPr>
              <a:buFontTx/>
              <a:buChar char="-"/>
            </a:pPr>
            <a:r>
              <a:rPr lang="nl-NL" dirty="0"/>
              <a:t>Komt niet voor alleen bij stoornissen in de opname van voedingstoffen</a:t>
            </a:r>
          </a:p>
          <a:p>
            <a:pPr>
              <a:buFontTx/>
              <a:buChar char="-"/>
            </a:pPr>
            <a:r>
              <a:rPr lang="nl-NL" dirty="0"/>
              <a:t>Bij ernstige vitamine E te kort kan het leiden tot bloedarmoede en spierzwakte</a:t>
            </a:r>
          </a:p>
          <a:p>
            <a:pPr>
              <a:buFontTx/>
              <a:buChar char="-"/>
            </a:pPr>
            <a:endParaRPr lang="nl-NL" dirty="0"/>
          </a:p>
          <a:p>
            <a:pPr>
              <a:buFontTx/>
              <a:buChar char="-"/>
            </a:pPr>
            <a:r>
              <a:rPr lang="nl-NL" dirty="0"/>
              <a:t>- teveel</a:t>
            </a:r>
            <a:br>
              <a:rPr lang="nl-NL" dirty="0"/>
            </a:br>
            <a:r>
              <a:rPr lang="nl-NL" dirty="0"/>
              <a:t>Je kunt met je voeding niet teveel vitamine E binnen krijgen.</a:t>
            </a:r>
            <a:br>
              <a:rPr lang="nl-NL" dirty="0"/>
            </a:br>
            <a:r>
              <a:rPr lang="nl-NL" dirty="0"/>
              <a:t>Alleen als je een lange tijd zware pillen slikt kan het voor komen.</a:t>
            </a:r>
            <a:br>
              <a:rPr lang="nl-NL" dirty="0"/>
            </a:br>
            <a:r>
              <a:rPr lang="nl-NL" dirty="0"/>
              <a:t>Er zijn niet echt bijwerkingen als je teveel vitamine e heb.</a:t>
            </a:r>
            <a:br>
              <a:rPr lang="nl-NL" dirty="0"/>
            </a:br>
            <a:r>
              <a:rPr lang="nl-NL" dirty="0"/>
              <a:t>Alleen bij mensen met een vitamine K-tekort en mensen die behandeld worden met bloedverdunners, remt een teveel aan vitamine E de bloedstolling. </a:t>
            </a:r>
          </a:p>
          <a:p>
            <a:pPr>
              <a:buFontTx/>
              <a:buChar char="-"/>
            </a:pPr>
            <a:endParaRPr lang="nl-NL" dirty="0"/>
          </a:p>
          <a:p>
            <a:pPr>
              <a:buFontTx/>
              <a:buChar char="-"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2508184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01D5140-278C-46D7-8C84-B69C14D204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Producten en ADH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8C8C5F1-E496-4E65-A4C8-352B139F4F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Zonnebloemolie                                       ADH= 13 mg per dag </a:t>
            </a:r>
          </a:p>
          <a:p>
            <a:r>
              <a:rPr lang="nl-NL" dirty="0"/>
              <a:t>Halvarine</a:t>
            </a:r>
          </a:p>
          <a:p>
            <a:r>
              <a:rPr lang="nl-NL" dirty="0"/>
              <a:t>Margarine</a:t>
            </a:r>
          </a:p>
          <a:p>
            <a:r>
              <a:rPr lang="nl-NL" dirty="0"/>
              <a:t>Brood</a:t>
            </a:r>
          </a:p>
          <a:p>
            <a:r>
              <a:rPr lang="nl-NL" dirty="0"/>
              <a:t>Graanproducten</a:t>
            </a:r>
          </a:p>
          <a:p>
            <a:r>
              <a:rPr lang="nl-NL" dirty="0"/>
              <a:t>Noten</a:t>
            </a:r>
          </a:p>
          <a:p>
            <a:r>
              <a:rPr lang="nl-NL" dirty="0"/>
              <a:t>Zaden</a:t>
            </a:r>
          </a:p>
          <a:p>
            <a:r>
              <a:rPr lang="nl-NL" dirty="0"/>
              <a:t>groeten en fruit.</a:t>
            </a:r>
          </a:p>
        </p:txBody>
      </p:sp>
    </p:spTree>
    <p:extLst>
      <p:ext uri="{BB962C8B-B14F-4D97-AF65-F5344CB8AC3E}">
        <p14:creationId xmlns:p14="http://schemas.microsoft.com/office/powerpoint/2010/main" val="2217797510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Cambria-Calibri">
      <a:majorFont>
        <a:latin typeface="Cambria" panose="02040503050406030204"/>
        <a:ea typeface=""/>
        <a:cs typeface=""/>
        <a:font script="Jpan" typeface="ＭＳ Ｐゴシック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xtreme schaduw">
      <a: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48000">
              <a:schemeClr val="phClr">
                <a:tint val="54000"/>
                <a:satMod val="140000"/>
              </a:schemeClr>
            </a:gs>
            <a:gs pos="100000">
              <a:schemeClr val="phClr">
                <a:tint val="24000"/>
                <a:satMod val="260000"/>
              </a:schemeClr>
            </a:gs>
          </a:gsLst>
          <a:lin ang="1620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48000"/>
                <a:satMod val="180000"/>
                <a:lumMod val="94000"/>
              </a:schemeClr>
            </a:gs>
            <a:gs pos="100000">
              <a:schemeClr val="phClr">
                <a:shade val="48000"/>
                <a:satMod val="180000"/>
                <a:lumMod val="94000"/>
              </a:schemeClr>
            </a:gs>
          </a:gsLst>
          <a:lin ang="4140000" scaled="1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12700" dir="5400000" sx="102000" sy="102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9800000"/>
            </a:lightRig>
          </a:scene3d>
          <a:sp3d prstMaterial="plastic">
            <a:bevelT w="25400" h="19050"/>
          </a:sp3d>
        </a:effectStyle>
        <a:effectStyle>
          <a:effectLst>
            <a:outerShdw blurRad="114300" dist="114300" dir="5400000" rotWithShape="0">
              <a:srgbClr val="000000">
                <a:alpha val="7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26</TotalTime>
  <Words>106</Words>
  <Application>Microsoft Office PowerPoint</Application>
  <PresentationFormat>Breedbeeld</PresentationFormat>
  <Paragraphs>22</Paragraphs>
  <Slides>5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5</vt:i4>
      </vt:variant>
    </vt:vector>
  </HeadingPairs>
  <TitlesOfParts>
    <vt:vector size="10" baseType="lpstr">
      <vt:lpstr>Arial</vt:lpstr>
      <vt:lpstr>Calibri</vt:lpstr>
      <vt:lpstr>Cambria</vt:lpstr>
      <vt:lpstr>Wingdings 3</vt:lpstr>
      <vt:lpstr>Facet</vt:lpstr>
      <vt:lpstr>Vitamine E </vt:lpstr>
      <vt:lpstr>omschrijving</vt:lpstr>
      <vt:lpstr>Functie in het lichaam</vt:lpstr>
      <vt:lpstr>Tekort, teveel</vt:lpstr>
      <vt:lpstr>Producten en ADH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Vitamine E</dc:title>
  <dc:creator>Laptop</dc:creator>
  <cp:lastModifiedBy>Merel Verhofstadt</cp:lastModifiedBy>
  <cp:revision>5</cp:revision>
  <dcterms:created xsi:type="dcterms:W3CDTF">2019-05-09T10:57:41Z</dcterms:created>
  <dcterms:modified xsi:type="dcterms:W3CDTF">2019-05-10T08:24:33Z</dcterms:modified>
</cp:coreProperties>
</file>