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6AC12-A9E6-4E44-867D-30670EE9FC35}" type="datetimeFigureOut">
              <a:rPr lang="nl-NL" smtClean="0"/>
              <a:t>10-5-2019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18A7-36E6-4D12-A9BD-80BE94563D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2522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6AC12-A9E6-4E44-867D-30670EE9FC35}" type="datetimeFigureOut">
              <a:rPr lang="nl-NL" smtClean="0"/>
              <a:t>10-5-2019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18A7-36E6-4D12-A9BD-80BE94563D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5494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6AC12-A9E6-4E44-867D-30670EE9FC35}" type="datetimeFigureOut">
              <a:rPr lang="nl-NL" smtClean="0"/>
              <a:t>10-5-2019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18A7-36E6-4D12-A9BD-80BE94563DBD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11741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6AC12-A9E6-4E44-867D-30670EE9FC35}" type="datetimeFigureOut">
              <a:rPr lang="nl-NL" smtClean="0"/>
              <a:t>10-5-2019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18A7-36E6-4D12-A9BD-80BE94563D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32374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6AC12-A9E6-4E44-867D-30670EE9FC35}" type="datetimeFigureOut">
              <a:rPr lang="nl-NL" smtClean="0"/>
              <a:t>10-5-2019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18A7-36E6-4D12-A9BD-80BE94563DBD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51427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6AC12-A9E6-4E44-867D-30670EE9FC35}" type="datetimeFigureOut">
              <a:rPr lang="nl-NL" smtClean="0"/>
              <a:t>10-5-2019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18A7-36E6-4D12-A9BD-80BE94563D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55821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6AC12-A9E6-4E44-867D-30670EE9FC35}" type="datetimeFigureOut">
              <a:rPr lang="nl-NL" smtClean="0"/>
              <a:t>10-5-2019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18A7-36E6-4D12-A9BD-80BE94563D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75193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6AC12-A9E6-4E44-867D-30670EE9FC35}" type="datetimeFigureOut">
              <a:rPr lang="nl-NL" smtClean="0"/>
              <a:t>10-5-2019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18A7-36E6-4D12-A9BD-80BE94563D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5452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6AC12-A9E6-4E44-867D-30670EE9FC35}" type="datetimeFigureOut">
              <a:rPr lang="nl-NL" smtClean="0"/>
              <a:t>10-5-2019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18A7-36E6-4D12-A9BD-80BE94563D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7457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6AC12-A9E6-4E44-867D-30670EE9FC35}" type="datetimeFigureOut">
              <a:rPr lang="nl-NL" smtClean="0"/>
              <a:t>10-5-2019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18A7-36E6-4D12-A9BD-80BE94563D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3427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6AC12-A9E6-4E44-867D-30670EE9FC35}" type="datetimeFigureOut">
              <a:rPr lang="nl-NL" smtClean="0"/>
              <a:t>10-5-2019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18A7-36E6-4D12-A9BD-80BE94563D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9360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6AC12-A9E6-4E44-867D-30670EE9FC35}" type="datetimeFigureOut">
              <a:rPr lang="nl-NL" smtClean="0"/>
              <a:t>10-5-2019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18A7-36E6-4D12-A9BD-80BE94563D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6031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6AC12-A9E6-4E44-867D-30670EE9FC35}" type="datetimeFigureOut">
              <a:rPr lang="nl-NL" smtClean="0"/>
              <a:t>10-5-2019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18A7-36E6-4D12-A9BD-80BE94563D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4805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6AC12-A9E6-4E44-867D-30670EE9FC35}" type="datetimeFigureOut">
              <a:rPr lang="nl-NL" smtClean="0"/>
              <a:t>10-5-2019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18A7-36E6-4D12-A9BD-80BE94563D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068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6AC12-A9E6-4E44-867D-30670EE9FC35}" type="datetimeFigureOut">
              <a:rPr lang="nl-NL" smtClean="0"/>
              <a:t>10-5-2019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18A7-36E6-4D12-A9BD-80BE94563D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4224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6AC12-A9E6-4E44-867D-30670EE9FC35}" type="datetimeFigureOut">
              <a:rPr lang="nl-NL" smtClean="0"/>
              <a:t>10-5-2019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18A7-36E6-4D12-A9BD-80BE94563D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1448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6AC12-A9E6-4E44-867D-30670EE9FC35}" type="datetimeFigureOut">
              <a:rPr lang="nl-NL" smtClean="0"/>
              <a:t>10-5-2019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D9818A7-36E6-4D12-A9BD-80BE94563D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3633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72DB08-C4DD-4A1A-A2B9-4F7DF8B6F0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z="8000" dirty="0"/>
              <a:t>Vitamine E </a:t>
            </a:r>
          </a:p>
        </p:txBody>
      </p:sp>
    </p:spTree>
    <p:extLst>
      <p:ext uri="{BB962C8B-B14F-4D97-AF65-F5344CB8AC3E}">
        <p14:creationId xmlns:p14="http://schemas.microsoft.com/office/powerpoint/2010/main" val="1874947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97DE5E-C7F3-45C5-BBDA-A5D3E4842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6000" dirty="0"/>
              <a:t>omschrijving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792D174-563D-4727-ADEC-E071F07A01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800" dirty="0"/>
              <a:t>Het is een vet oplosbare vitamine</a:t>
            </a:r>
          </a:p>
          <a:p>
            <a:r>
              <a:rPr lang="nl-NL" sz="2800" dirty="0"/>
              <a:t>Het speelt een rol bij het regelen van de stofwisseling in de cellen van ons lichaam.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02664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9A5417-2582-4949-BB31-AF376BE68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Functie in het lichaam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5ADDEB7-4665-4FD9-9456-CB7DC8039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Belangrijk voor het beschermen van cellen, celwand, bloedbaan en weefsel</a:t>
            </a:r>
          </a:p>
          <a:p>
            <a:r>
              <a:rPr lang="nl-NL" dirty="0"/>
              <a:t>Het speelt ook een rol bij de regeling van stofwisseling in de cellen.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76436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919DFD-4CDB-4B78-82CE-AEA53F79D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Tekort, teveel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49BC43B-6A62-423F-A286-9BB2B4F114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nl-NL" dirty="0"/>
              <a:t>Tekort</a:t>
            </a:r>
          </a:p>
          <a:p>
            <a:pPr>
              <a:buFontTx/>
              <a:buChar char="-"/>
            </a:pPr>
            <a:r>
              <a:rPr lang="nl-NL" dirty="0"/>
              <a:t>Komt niet voor alleen bij stoornissen in de opname van voedingstoffen</a:t>
            </a:r>
          </a:p>
          <a:p>
            <a:pPr>
              <a:buFontTx/>
              <a:buChar char="-"/>
            </a:pPr>
            <a:r>
              <a:rPr lang="nl-NL" dirty="0"/>
              <a:t>Bij ernstige vitamine E te kort kan het leiden tot bloedarmoede en spierzwakte</a:t>
            </a:r>
          </a:p>
          <a:p>
            <a:pPr>
              <a:buFontTx/>
              <a:buChar char="-"/>
            </a:pPr>
            <a:endParaRPr lang="nl-NL" dirty="0"/>
          </a:p>
          <a:p>
            <a:pPr>
              <a:buFontTx/>
              <a:buChar char="-"/>
            </a:pPr>
            <a:r>
              <a:rPr lang="nl-NL" dirty="0"/>
              <a:t>- teveel</a:t>
            </a:r>
            <a:br>
              <a:rPr lang="nl-NL" dirty="0"/>
            </a:br>
            <a:r>
              <a:rPr lang="nl-NL" dirty="0"/>
              <a:t>Je kunt met je voeding niet teveel vitamine E binnen krijgen.</a:t>
            </a:r>
            <a:br>
              <a:rPr lang="nl-NL" dirty="0"/>
            </a:br>
            <a:r>
              <a:rPr lang="nl-NL" dirty="0"/>
              <a:t>Alleen als je een lange tijd zware pillen slikt kan het voor komen.</a:t>
            </a:r>
            <a:br>
              <a:rPr lang="nl-NL" dirty="0"/>
            </a:br>
            <a:r>
              <a:rPr lang="nl-NL" dirty="0"/>
              <a:t>Er zijn niet echt bijwerkingen als je teveel vitamine e heb.</a:t>
            </a:r>
            <a:br>
              <a:rPr lang="nl-NL" dirty="0"/>
            </a:br>
            <a:r>
              <a:rPr lang="nl-NL" dirty="0"/>
              <a:t>Alleen bij mensen met een vitamine K-tekort en mensen die behandeld worden met bloedverdunners, remt een teveel aan vitamine E de bloedstolling. </a:t>
            </a:r>
          </a:p>
          <a:p>
            <a:pPr>
              <a:buFontTx/>
              <a:buChar char="-"/>
            </a:pPr>
            <a:endParaRPr lang="nl-NL" dirty="0"/>
          </a:p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50818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1D5140-278C-46D7-8C84-B69C14D20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Producten en ADH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8C8C5F1-E496-4E65-A4C8-352B139F4F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Zonnebloemolie                                       ADH= 13 mg per dag </a:t>
            </a:r>
          </a:p>
          <a:p>
            <a:r>
              <a:rPr lang="nl-NL" dirty="0"/>
              <a:t>Halvarine</a:t>
            </a:r>
          </a:p>
          <a:p>
            <a:r>
              <a:rPr lang="nl-NL" dirty="0"/>
              <a:t>Margarine</a:t>
            </a:r>
          </a:p>
          <a:p>
            <a:r>
              <a:rPr lang="nl-NL" dirty="0"/>
              <a:t>Brood</a:t>
            </a:r>
          </a:p>
          <a:p>
            <a:r>
              <a:rPr lang="nl-NL" dirty="0"/>
              <a:t>Graanproducten</a:t>
            </a:r>
          </a:p>
          <a:p>
            <a:r>
              <a:rPr lang="nl-NL" dirty="0"/>
              <a:t>Noten</a:t>
            </a:r>
          </a:p>
          <a:p>
            <a:r>
              <a:rPr lang="nl-NL" dirty="0"/>
              <a:t>Zaden</a:t>
            </a:r>
          </a:p>
          <a:p>
            <a:r>
              <a:rPr lang="nl-NL" dirty="0"/>
              <a:t>groeten en fruit.</a:t>
            </a:r>
          </a:p>
        </p:txBody>
      </p:sp>
    </p:spTree>
    <p:extLst>
      <p:ext uri="{BB962C8B-B14F-4D97-AF65-F5344CB8AC3E}">
        <p14:creationId xmlns:p14="http://schemas.microsoft.com/office/powerpoint/2010/main" val="221779751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xtreme schadu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</TotalTime>
  <Words>106</Words>
  <Application>Microsoft Office PowerPoint</Application>
  <PresentationFormat>Breedbeeld</PresentationFormat>
  <Paragraphs>22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Arial</vt:lpstr>
      <vt:lpstr>Calibri</vt:lpstr>
      <vt:lpstr>Cambria</vt:lpstr>
      <vt:lpstr>Wingdings 3</vt:lpstr>
      <vt:lpstr>Facet</vt:lpstr>
      <vt:lpstr>Vitamine E </vt:lpstr>
      <vt:lpstr>omschrijving</vt:lpstr>
      <vt:lpstr>Functie in het lichaam</vt:lpstr>
      <vt:lpstr>Tekort, teveel</vt:lpstr>
      <vt:lpstr>Producten en ADH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Vitamine E</dc:title>
  <dc:creator>Laptop</dc:creator>
  <cp:lastModifiedBy>Merel Verhofstadt</cp:lastModifiedBy>
  <cp:revision>5</cp:revision>
  <dcterms:created xsi:type="dcterms:W3CDTF">2019-05-09T10:57:41Z</dcterms:created>
  <dcterms:modified xsi:type="dcterms:W3CDTF">2019-05-10T08:24:33Z</dcterms:modified>
</cp:coreProperties>
</file>